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874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6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969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6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23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8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2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0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308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82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024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48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D6E5A-A263-4D41-845B-0088AA98DA18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E173D-0B61-4D97-B7FB-E4840B3BA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51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84248" y="1792587"/>
            <a:ext cx="8687122" cy="14395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3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17292" y="1792587"/>
            <a:ext cx="876887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Система подготовки обучающихся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 </a:t>
            </a:r>
            <a:r>
              <a:rPr lang="ru-RU" sz="4400" b="1" dirty="0">
                <a:solidFill>
                  <a:srgbClr val="FF0000"/>
                </a:solidFill>
              </a:rPr>
              <a:t>ОГЭ по географии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68299" y="4620089"/>
            <a:ext cx="5319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Арцыбашева Анна Александровна</a:t>
            </a:r>
          </a:p>
          <a:p>
            <a:pPr algn="ctr"/>
            <a:r>
              <a:rPr lang="ru-RU" sz="2400" dirty="0">
                <a:solidFill>
                  <a:srgbClr val="0070C0"/>
                </a:solidFill>
              </a:rPr>
              <a:t>у</a:t>
            </a:r>
            <a:r>
              <a:rPr lang="ru-RU" sz="2400" dirty="0" smtClean="0">
                <a:solidFill>
                  <a:srgbClr val="0070C0"/>
                </a:solidFill>
              </a:rPr>
              <a:t>читель географии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МБОУ «ЦО № 3» г. Донской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35719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84248" y="1792587"/>
            <a:ext cx="8687122" cy="14395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3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90"/>
          <a:stretch/>
        </p:blipFill>
        <p:spPr>
          <a:xfrm>
            <a:off x="2440816" y="0"/>
            <a:ext cx="9734550" cy="6858000"/>
          </a:xfrm>
          <a:prstGeom prst="rect">
            <a:avLst/>
          </a:prstGeom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5961" y="-438150"/>
            <a:ext cx="1963948" cy="196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980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201" y="1"/>
            <a:ext cx="5227594" cy="3638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92" y="3723599"/>
            <a:ext cx="3374136" cy="30493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512" y="4281487"/>
            <a:ext cx="8207704" cy="24263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4216" y="0"/>
            <a:ext cx="4953000" cy="3057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0716" y="2718518"/>
            <a:ext cx="3238500" cy="1562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389" y="1745206"/>
            <a:ext cx="2785379" cy="253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993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41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ятиугольник 1"/>
          <p:cNvSpPr/>
          <p:nvPr/>
        </p:nvSpPr>
        <p:spPr>
          <a:xfrm>
            <a:off x="2178432" y="2197099"/>
            <a:ext cx="9558779" cy="2450969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78432" y="1128445"/>
            <a:ext cx="9280233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Подготовка включает </a:t>
            </a:r>
            <a:r>
              <a:rPr lang="ru-RU" sz="3200" b="1" dirty="0">
                <a:solidFill>
                  <a:srgbClr val="FF0000"/>
                </a:solidFill>
              </a:rPr>
              <a:t>несколько ключевых этапов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</a:p>
          <a:p>
            <a:endParaRPr lang="ru-RU" sz="3600" b="1" dirty="0">
              <a:solidFill>
                <a:srgbClr val="FF000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/>
              <a:t>Анализ структуры экзаменационной </a:t>
            </a:r>
            <a:r>
              <a:rPr lang="ru-RU" sz="3200" b="1" dirty="0" smtClean="0"/>
              <a:t>работы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/>
              <a:t>Диагностика исходного уровня знаний</a:t>
            </a:r>
            <a:endParaRPr lang="ru-RU" sz="32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/>
              <a:t>Развитие картографических навыков</a:t>
            </a:r>
            <a:endParaRPr lang="ru-RU" sz="3200" dirty="0"/>
          </a:p>
          <a:p>
            <a:pPr lvl="0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9483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41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4950" y="-13835"/>
            <a:ext cx="5121050" cy="68303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9738" y="7418"/>
            <a:ext cx="5185261" cy="685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068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317" y="60798"/>
            <a:ext cx="4659443" cy="6797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0"/>
            <a:ext cx="4740589" cy="671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4302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321806" y="2172831"/>
            <a:ext cx="2960483" cy="552262"/>
          </a:xfrm>
          <a:prstGeom prst="ellipse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431" y="0"/>
            <a:ext cx="9379391" cy="6858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258431" y="2267893"/>
            <a:ext cx="2806574" cy="3621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58431" y="3440317"/>
            <a:ext cx="1919335" cy="4345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962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84248" y="1792587"/>
            <a:ext cx="8687122" cy="14395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3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612" y="0"/>
            <a:ext cx="6213097" cy="615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3709" y="1"/>
            <a:ext cx="4918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823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84248" y="1792587"/>
            <a:ext cx="8687122" cy="14395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3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5723" y="477192"/>
            <a:ext cx="8395647" cy="25013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7422" y="3119719"/>
            <a:ext cx="9133068" cy="28284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ятиугольник 4"/>
          <p:cNvSpPr/>
          <p:nvPr/>
        </p:nvSpPr>
        <p:spPr>
          <a:xfrm>
            <a:off x="299974" y="211522"/>
            <a:ext cx="1684274" cy="531339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9974" y="292526"/>
            <a:ext cx="1375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Задание 16.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5723" y="403681"/>
            <a:ext cx="9174767" cy="2638283"/>
          </a:xfrm>
          <a:prstGeom prst="rect">
            <a:avLst/>
          </a:prstGeom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3422" y="742861"/>
            <a:ext cx="2364087" cy="236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2059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984248" y="1792587"/>
            <a:ext cx="8687122" cy="14395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63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299974" y="211522"/>
            <a:ext cx="1684274" cy="531339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9974" y="292526"/>
            <a:ext cx="1375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Задание 16.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5" y="4565597"/>
            <a:ext cx="4637947" cy="2170712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635"/>
          <a:stretch/>
        </p:blipFill>
        <p:spPr bwMode="auto">
          <a:xfrm>
            <a:off x="2705100" y="0"/>
            <a:ext cx="7353301" cy="44439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764" y="4898973"/>
            <a:ext cx="5408606" cy="1503960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2705100" y="0"/>
            <a:ext cx="9486900" cy="444390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задания 16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Анализируем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высказывание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проверяем на соответствие действительности по таблице.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закономерность нарушается хотя бы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пункте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высказывание неверное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единственную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верную цифру в ответе.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291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80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</dc:creator>
  <cp:lastModifiedBy>Владислав</cp:lastModifiedBy>
  <cp:revision>21</cp:revision>
  <dcterms:created xsi:type="dcterms:W3CDTF">2026-02-25T19:45:48Z</dcterms:created>
  <dcterms:modified xsi:type="dcterms:W3CDTF">2026-02-25T21:26:48Z</dcterms:modified>
</cp:coreProperties>
</file>